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309" r:id="rId2"/>
    <p:sldId id="2316" r:id="rId3"/>
    <p:sldId id="2286" r:id="rId4"/>
    <p:sldId id="2287" r:id="rId5"/>
    <p:sldId id="2288" r:id="rId6"/>
    <p:sldId id="2289" r:id="rId7"/>
    <p:sldId id="2290" r:id="rId8"/>
    <p:sldId id="2291" r:id="rId9"/>
    <p:sldId id="2292" r:id="rId10"/>
    <p:sldId id="2293" r:id="rId11"/>
    <p:sldId id="2307" r:id="rId12"/>
    <p:sldId id="2294" r:id="rId13"/>
    <p:sldId id="2312" r:id="rId14"/>
    <p:sldId id="2313" r:id="rId15"/>
    <p:sldId id="2314" r:id="rId16"/>
    <p:sldId id="2310" r:id="rId17"/>
    <p:sldId id="2311" r:id="rId18"/>
    <p:sldId id="2315" r:id="rId19"/>
    <p:sldId id="2317" r:id="rId20"/>
    <p:sldId id="2318" r:id="rId21"/>
    <p:sldId id="2319" r:id="rId22"/>
    <p:sldId id="2320" r:id="rId23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elated work" id="{DDE680E2-6422-4669-86C6-0E31C1271B4F}">
          <p14:sldIdLst>
            <p14:sldId id="2309"/>
            <p14:sldId id="2316"/>
            <p14:sldId id="2286"/>
            <p14:sldId id="2287"/>
            <p14:sldId id="2288"/>
            <p14:sldId id="2289"/>
            <p14:sldId id="2290"/>
            <p14:sldId id="2291"/>
            <p14:sldId id="2292"/>
            <p14:sldId id="2293"/>
            <p14:sldId id="2307"/>
            <p14:sldId id="2294"/>
            <p14:sldId id="2312"/>
            <p14:sldId id="2313"/>
            <p14:sldId id="2314"/>
            <p14:sldId id="2310"/>
            <p14:sldId id="2311"/>
            <p14:sldId id="2315"/>
            <p14:sldId id="2317"/>
            <p14:sldId id="2318"/>
            <p14:sldId id="2319"/>
            <p14:sldId id="2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7EC"/>
    <a:srgbClr val="447CA2"/>
    <a:srgbClr val="DE6B39"/>
    <a:srgbClr val="7BA1BC"/>
    <a:srgbClr val="262626"/>
    <a:srgbClr val="C00000"/>
    <a:srgbClr val="002060"/>
    <a:srgbClr val="ED7D31"/>
    <a:srgbClr val="FFC000"/>
    <a:srgbClr val="8D03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5" autoAdjust="0"/>
    <p:restoredTop sz="85616" autoAdjust="0"/>
  </p:normalViewPr>
  <p:slideViewPr>
    <p:cSldViewPr snapToGrid="0" snapToObjects="1" showGuides="1">
      <p:cViewPr varScale="1">
        <p:scale>
          <a:sx n="43" d="100"/>
          <a:sy n="43" d="100"/>
        </p:scale>
        <p:origin x="6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08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F93E13-6BA9-9F4B-BC46-D563558962A2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19EBE-46F6-1B4A-B939-8F944DB1332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Pseudo-linear Summation explains Neural Geometry of Multi-finger Movements in Human Premotor Cortex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58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Geometry of  sequence working memory in macaque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02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Long-term stability of cortical population dynamics underlying consistent behavior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64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Sequential and efficient neural-population coding of complex task information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6648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Trajectories in the Supplementary Motor Area and Motor Cortex Exhibit Distinct Geometries Compatible with Different Classes of Computation</a:t>
            </a:r>
            <a:endParaRPr lang="zh-CN" altLang="en-US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104294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Motor Cortex Embeds Muscle-like Commands in an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Untangled Population Response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3098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Motor cortex activity across movement speeds is predicted by network-level strategies for generating muscle activity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25651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WalkTheDog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~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08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DeepPhase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Periodic Autoencoders for Learning Motion Phase Manifolds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1146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virtual rodent predicts the structure of neural activity </a:t>
            </a:r>
            <a:r>
              <a:rPr lang="en-US" altLang="zh-CN"/>
              <a:t>across behaviors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42161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Decoding arm speed during reaching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39704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Temporal scaling of motor cortical</a:t>
            </a:r>
          </a:p>
          <a:p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dynamics reveals hierarchical control</a:t>
            </a:r>
          </a:p>
          <a:p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vocal production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511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Mirror Neuron Populations Represent Sequences of Behavioral Epochs During Both Execution and Observation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21145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Multiplicative joint coding in preparatory activity for reaching sequence in macaque motor cortex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50329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Multiplicative mixing of object identity and image attributes in single inferior temporal neurons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19EBE-46F6-1B4A-B939-8F944DB1332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6128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Emergence of Distinct Neural Subspaces in Motor Cortical Dynamics during Volitional Adjustments of Ongoing Locomotion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2960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Stability of motor representations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after paralysis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9250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Compartmentalized dynamics within a common multi-area mesoscale manifold represent a repertoire of human hand movements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5993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Decoding grasp and speech signals from the cortical grasp circuit in a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tetralegic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human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50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sz="32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linear prediction of simultaneous and independent movements of two finger groups using an intracortical brain-machine interface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752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Neural basis for hand muscle synergies in the primate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255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Postural Representations of the Hand in the Primate</a:t>
            </a:r>
          </a:p>
          <a:p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Sensorimotor Cortex</a:t>
            </a:r>
            <a:endParaRPr kumimoji="1" lang="en-US" altLang="zh-CN" sz="32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2548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t>‹#›</a:t>
            </a:fld>
            <a:endParaRPr lang="zh-CN" altLang="en-US" dirty="0"/>
          </a:p>
        </p:txBody>
      </p:sp>
      <p:grpSp>
        <p:nvGrpSpPr>
          <p:cNvPr id="3" name="Group 74"/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/>
            <p:cNvSpPr/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/>
            <p:cNvSpPr/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/>
            <p:cNvSpPr/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/>
            <p:cNvSpPr/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/>
            <p:cNvSpPr/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/>
            <p:cNvSpPr/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/>
            <p:cNvSpPr/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/>
            <p:cNvSpPr/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/>
            <p:cNvSpPr/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/>
            <p:cNvSpPr/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/>
            <p:cNvSpPr/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/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/>
            <p:cNvSpPr/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/>
            <p:cNvSpPr/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/>
            <p:cNvSpPr/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/>
            <p:cNvSpPr/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/>
            <p:cNvSpPr/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/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/>
            <p:cNvSpPr/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/>
            <p:cNvSpPr/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/>
            <p:cNvSpPr/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/>
            <p:cNvSpPr/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/>
            <p:cNvSpPr/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/>
            <p:cNvSpPr/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/>
            <p:cNvSpPr/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/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/>
            <p:cNvSpPr/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/>
            <p:cNvSpPr/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/>
            <p:cNvSpPr/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/>
            <p:cNvSpPr/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/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/>
            <p:cNvSpPr/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/>
            <p:cNvSpPr/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/>
            <p:cNvSpPr/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/>
            <p:cNvSpPr/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/>
            <p:cNvSpPr/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/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/>
            <p:cNvSpPr/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/>
            <p:cNvSpPr/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/>
            <p:cNvSpPr/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/>
            <p:cNvSpPr/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/>
            <p:cNvSpPr/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/>
            <p:cNvSpPr/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/>
            <p:cNvSpPr/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/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/>
            <p:cNvSpPr/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/>
            <p:cNvSpPr/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/>
            <p:cNvSpPr/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/>
            <p:cNvSpPr/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/>
            <p:cNvSpPr/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/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/>
            <p:cNvSpPr/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/>
            <p:cNvSpPr/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/>
            <p:cNvSpPr/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/>
            <p:cNvSpPr/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/>
            <p:cNvSpPr/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/>
            <p:cNvSpPr/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/>
            <p:cNvSpPr/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/>
            <p:cNvSpPr/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/>
            <p:cNvSpPr/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/>
            <p:cNvSpPr/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/>
            <p:cNvSpPr/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/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/>
            <p:cNvSpPr/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/>
            <p:cNvSpPr/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grpSp>
        <p:nvGrpSpPr>
          <p:cNvPr id="74" name="组合 73"/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/>
            <p:cNvSpPr/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8"/>
            <p:cNvSpPr/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9"/>
            <p:cNvSpPr/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Freeform 10"/>
            <p:cNvSpPr/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11"/>
            <p:cNvSpPr/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标题 1"/>
          <p:cNvSpPr>
            <a:spLocks noGrp="1"/>
          </p:cNvSpPr>
          <p:nvPr>
            <p:ph type="title"/>
          </p:nvPr>
        </p:nvSpPr>
        <p:spPr>
          <a:xfrm>
            <a:off x="445418" y="136108"/>
            <a:ext cx="529180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/>
          <p:cNvCxnSpPr/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/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/>
          <p:cNvSpPr>
            <a:spLocks noGrp="1"/>
          </p:cNvSpPr>
          <p:nvPr>
            <p:ph type="body" sz="quarter" idx="13"/>
          </p:nvPr>
        </p:nvSpPr>
        <p:spPr>
          <a:xfrm>
            <a:off x="445418" y="78277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将图片拖动到占位符，或单击添加图标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61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212980"/>
            <a:ext cx="10515600" cy="4963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A8045-A205-C64E-9347-2EFB885CAA75}" type="datetimeFigureOut">
              <a:rPr kumimoji="1" lang="zh-CN" altLang="en-US" smtClean="0"/>
              <a:t>2024/11/27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C5549-8AF1-0446-AED0-F67BEC942D4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微软雅黑" panose="020B0503020204020204" charset="-122"/>
          <a:ea typeface="微软雅黑" panose="020B0503020204020204" charset="-122"/>
          <a:cs typeface="微软雅黑" panose="020B0503020204020204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93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12" Type="http://schemas.openxmlformats.org/officeDocument/2006/relationships/image" Target="../media/image1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5.png"/><Relationship Id="rId11" Type="http://schemas.openxmlformats.org/officeDocument/2006/relationships/image" Target="../media/image110.png"/><Relationship Id="rId5" Type="http://schemas.openxmlformats.org/officeDocument/2006/relationships/image" Target="../media/image104.png"/><Relationship Id="rId10" Type="http://schemas.openxmlformats.org/officeDocument/2006/relationships/image" Target="../media/image109.png"/><Relationship Id="rId4" Type="http://schemas.openxmlformats.org/officeDocument/2006/relationships/image" Target="../media/image103.png"/><Relationship Id="rId9" Type="http://schemas.openxmlformats.org/officeDocument/2006/relationships/image" Target="../media/image10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0" Type="http://schemas.openxmlformats.org/officeDocument/2006/relationships/image" Target="../media/image137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13" Type="http://schemas.openxmlformats.org/officeDocument/2006/relationships/image" Target="../media/image150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12" Type="http://schemas.openxmlformats.org/officeDocument/2006/relationships/image" Target="../media/image14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5" Type="http://schemas.openxmlformats.org/officeDocument/2006/relationships/image" Target="../media/image152.png"/><Relationship Id="rId10" Type="http://schemas.openxmlformats.org/officeDocument/2006/relationships/image" Target="../media/image147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Relationship Id="rId14" Type="http://schemas.openxmlformats.org/officeDocument/2006/relationships/image" Target="../media/image1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56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55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48D784-828F-4425-9B59-4AC7C54BB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055" y="5100280"/>
            <a:ext cx="10144119" cy="168513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98F373-08FA-4791-870A-9D7BFB2BD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455" y="1209694"/>
            <a:ext cx="3701087" cy="20266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B2C0C4D-DFB5-4964-9E26-781682A87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102" y="1390513"/>
            <a:ext cx="2067917" cy="18283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EA1D76-2670-48A0-BD61-944008528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0603" y="1380473"/>
            <a:ext cx="3767942" cy="1685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32C8A36-FB4E-4B2B-B394-00C9142A13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9974" y="1170953"/>
            <a:ext cx="2548289" cy="27228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84D951-5233-4585-B28F-2A75A6728A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0663" y="3275128"/>
            <a:ext cx="3444874" cy="168513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295C4B3-3BA2-49DA-B096-FF9F5CD576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36064" y="4381263"/>
            <a:ext cx="2256041" cy="199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0159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E78511-D5E7-40E3-A219-867D358ED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789" y="4479521"/>
            <a:ext cx="5570852" cy="241505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9822B36-590E-4B45-9E22-55505CA29C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949" y="1307372"/>
            <a:ext cx="2861801" cy="13788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9F190DE-D98B-4B8C-B6F2-E2192BB38B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0511" y="933070"/>
            <a:ext cx="3650977" cy="33718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381094-5882-4C17-8A54-122026370B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1488" y="1015305"/>
            <a:ext cx="2672203" cy="21796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B28E263-511E-40DD-83F9-57BAC3A5CA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8638" y="730075"/>
            <a:ext cx="3115479" cy="248837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854078-128B-4F51-B7A3-4F6272C041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9716" y="3354392"/>
            <a:ext cx="4286250" cy="2324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69FCFA5-C103-44DE-A3C2-08C2DB78FF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1002" y="4516442"/>
            <a:ext cx="3038474" cy="2728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60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54246-9860-4778-9958-86F89A156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200" y="4768806"/>
            <a:ext cx="4298632" cy="14922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1C9AB7-1928-496E-9C93-0E974FA1DA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1391920"/>
            <a:ext cx="2008680" cy="29057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CFB070F-3D45-467C-8075-4F8AC38336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905" y="1295075"/>
            <a:ext cx="3861759" cy="17138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0B7ACA0-A9FF-4E4D-BECE-609254377D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4809" y="1391920"/>
            <a:ext cx="1877882" cy="13318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FB5F263-EB65-4C24-A62B-7F540C393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85361" y="1206862"/>
            <a:ext cx="1877882" cy="164843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DBD2DD-32D3-4DFE-A69A-F89827D5AC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5905" y="2988607"/>
            <a:ext cx="1614431" cy="189263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40943D1-BD40-443C-B66A-098946F149C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1330" y="3022063"/>
            <a:ext cx="3238810" cy="185918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CDE30A1-C2C6-4032-BFCD-AA80E84FCD5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54426" y="2972801"/>
            <a:ext cx="2581901" cy="207835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94E2139E-640C-45E0-BFD0-17129265BE0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7469" y="2714013"/>
            <a:ext cx="2031239" cy="2800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450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7C2D9AB-99A4-4BAA-912E-CE3C64C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91" y="4245282"/>
            <a:ext cx="3946102" cy="212602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3081C2B-DC32-4B5E-9132-6E594B08D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358" y="1412000"/>
            <a:ext cx="4166130" cy="22962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79CC13-73FA-4569-829F-4A9E7DAA0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593" y="1185132"/>
            <a:ext cx="2941112" cy="26127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68D2B70-9226-48CF-9B97-B4C9960970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3637" y="1154988"/>
            <a:ext cx="2300332" cy="21260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DDD51CE-7726-49B7-AE50-4581066A43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03942" y="943295"/>
            <a:ext cx="3087206" cy="27741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EC68A2-2E1F-494C-A8FA-6353A38D81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89046" y="3900615"/>
            <a:ext cx="3481486" cy="281535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4B3E1B7-6468-4B1D-A029-F7183487AA6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3714" y="4048651"/>
            <a:ext cx="2892779" cy="26127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85AFA3-F623-4D55-B580-BBCB403B1E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39908" y="4335338"/>
            <a:ext cx="2614612" cy="19459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24F6EE4-039A-4E59-B8AB-A9E2257865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93397" y="4018891"/>
            <a:ext cx="4860998" cy="264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84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D56987-4801-498B-A569-32879AA99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DDF74-551C-46AE-B4D5-790659554F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5E7D38-714C-4047-BC1B-1BD2BCE0A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308600"/>
            <a:ext cx="6678448" cy="1549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3E939C-ADA2-4DC2-9C84-14A8F6B90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63" y="35859"/>
            <a:ext cx="7096125" cy="2095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7B698E-6A35-4DED-B40E-2CBDEF8032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25" y="1738312"/>
            <a:ext cx="3241999" cy="3381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CE7F829-B437-4B3C-9353-0AE090AB1F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025" y="2131359"/>
            <a:ext cx="3738562" cy="28098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E04153-7F1C-4E63-A7AB-4A3B7C362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587" y="229770"/>
            <a:ext cx="2884238" cy="28098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075E67D-2B7E-4AC3-BE49-AFCA179F43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4606" y="270015"/>
            <a:ext cx="4014787" cy="22288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A0D7AF5-220A-4B6E-BBE8-E189E0C312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1388" y="3379133"/>
            <a:ext cx="2884237" cy="21552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BD2C4A6-0429-488A-AC7B-70BFC9B0943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7010" y="2686819"/>
            <a:ext cx="2722924" cy="405688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7FC7CD2-F164-4C17-82BD-2D0675D1D4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178753" y="4553405"/>
            <a:ext cx="2722924" cy="159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987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EEDFD9-2C24-44F1-AF8E-72FA6B43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81D857E-8909-457E-AAAB-9F14B1C9F9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20A8F4-3E43-404C-B8CE-CFB137758E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81992"/>
            <a:ext cx="8761412" cy="15760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54ADE12-87B7-4ED0-837C-9077EE188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9786"/>
            <a:ext cx="5505450" cy="29798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2E5383-6963-4477-8B3E-3D4B7F6E1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97990"/>
            <a:ext cx="3040576" cy="2895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8C7B508-740B-43D0-B056-665A3F071A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0576" y="2786890"/>
            <a:ext cx="2293575" cy="2717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9ACF34-9E1C-460A-BCA8-5A95DDB0C4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1152" y="29786"/>
            <a:ext cx="3969071" cy="2895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074ADA5-C78A-44FB-91AA-52ACEDC6D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26294" y="8320"/>
            <a:ext cx="3040576" cy="28366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FA7541B-20D1-4C96-95FA-9871D272044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50602" y="3157694"/>
            <a:ext cx="5048250" cy="279225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DC52ED6-9E20-49B7-BA2F-16C87F9A91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5000" y="3055389"/>
            <a:ext cx="4541837" cy="222874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6B9D16D-A042-499F-8824-FA877CF50E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61412" y="5842000"/>
            <a:ext cx="1408928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65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B369BB-668C-4499-8FCE-90E5A2DB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1A9798-E738-4F3A-B7C6-029F533F0C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6BAB7B-9132-49DF-B8BB-2C611FA63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00430"/>
            <a:ext cx="7004050" cy="22575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47F274B-CDBB-4BB4-A8AD-5E26B05B3B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12230" y="-22313"/>
            <a:ext cx="5014430" cy="22118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933DF4-39B3-4F33-B6FF-7D1D3EEB46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131331"/>
            <a:ext cx="2451451" cy="25273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5C43AE9-D61C-4BA5-BDD7-1F4D370910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1251" y="2189531"/>
            <a:ext cx="2053182" cy="225757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36127B-6E29-4E4C-95F4-7A1515D14C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3679" y="36699"/>
            <a:ext cx="3519544" cy="26954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134BDE-400D-40DF-9CD3-597FFCB0A6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223" y="36699"/>
            <a:ext cx="3750827" cy="19786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2B92E9D-7E69-47C5-B418-285D98BF52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2200" y="2619459"/>
            <a:ext cx="2777476" cy="27860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FB0099F-4443-46E1-AF03-DA60520C0F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7848" y="2411320"/>
            <a:ext cx="1792973" cy="3429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969C43D-2E55-439F-AFA5-5E97A828B1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17410" y="2642209"/>
            <a:ext cx="2412690" cy="308700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54015DA-65BF-4F5C-8C9A-1725A5E3453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46664" y="2411320"/>
            <a:ext cx="3640184" cy="41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464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330CDA-965A-4FBB-8093-8197A6B41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49596"/>
            <a:ext cx="5867400" cy="40386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1A273A-8676-4950-944C-93C0251D9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9" y="1075922"/>
            <a:ext cx="6172200" cy="17526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DDC322F-2B78-408C-A54E-E28D2D6D7D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3257" y="1435699"/>
            <a:ext cx="2943225" cy="13335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C0240E6-BF08-4378-84D2-DA3A42F26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239" y="2802861"/>
            <a:ext cx="3438726" cy="2421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853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A9A804-C335-46CF-A35F-4A34DFB825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143" y="3323416"/>
            <a:ext cx="5819775" cy="2571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3E662CC-B546-4585-A3A4-B6C4049FD7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5717" y="962834"/>
            <a:ext cx="5410200" cy="21240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C972FD4-7B2E-4EE7-A9B0-EE95A2E274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0953" y="150534"/>
            <a:ext cx="3133725" cy="2686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74D78E-6B44-4739-8957-C7AF62FEE4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8939" y="359026"/>
            <a:ext cx="2590800" cy="21621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029F60-4A1C-46AC-8B17-74F0A53D12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42817" y="563605"/>
            <a:ext cx="3190875" cy="1876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1A28EB-15FC-4CFA-B6AA-9C297610E3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8348" y="2607039"/>
            <a:ext cx="6067425" cy="25241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AAE755-4BCA-43BC-BF0C-E84CE6B03D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74852" y="2782907"/>
            <a:ext cx="3009900" cy="19431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B54F2DE-D0AE-4AE6-ADAB-EC927324BE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8047" y="5113702"/>
            <a:ext cx="2933700" cy="19335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723D3D2-1E9C-4019-B8E8-AD601B25D68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73436" y="5197114"/>
            <a:ext cx="28575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960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241BDB-2C70-4A72-9059-F46A49AC1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27" y="5060858"/>
            <a:ext cx="4772270" cy="17971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1A746B8-6B78-4757-A124-47A3A302AE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7" y="211015"/>
            <a:ext cx="4050415" cy="222503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A08D1F7-C3DB-4AEF-BDD9-6D5526DD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392" y="349341"/>
            <a:ext cx="3411215" cy="19450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71C496D-91CE-4A5D-82B6-3CAA0D615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0357" y="349341"/>
            <a:ext cx="3610708" cy="202368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A92F7A2-6C8D-4D1F-BFF8-4045C349F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080" y="2654256"/>
            <a:ext cx="3610708" cy="204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42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9CF51C-34EC-4120-B11D-AD2B07C7D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76245"/>
            <a:ext cx="7869872" cy="18058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3F04FF-3DBA-4450-81C9-796FD0F9E3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3345497" cy="174074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51092E-CE44-400B-93F3-142EFD8CA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5883"/>
            <a:ext cx="3356073" cy="237744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84BD90-90AE-47E9-9B51-AABF1B69F6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8812" y="16811"/>
            <a:ext cx="2806398" cy="249558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F7DFAE-F937-4C54-B503-3B7DD3E8E9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7949" y="266170"/>
            <a:ext cx="5256847" cy="14245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A9AFCE2-84BB-4676-99CA-5ACA7B44D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7563" y="1690687"/>
            <a:ext cx="2844603" cy="287528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97CA071-1A38-41E4-B096-81B0F0617AC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88238" y="1794078"/>
            <a:ext cx="2939267" cy="23715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D11D701-E088-4A89-82FB-D64F0A0E8E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92800" y="4760277"/>
            <a:ext cx="2295438" cy="202184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20CA544-6DAB-469D-B6FC-961E124FF78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04519" y="4301981"/>
            <a:ext cx="2293530" cy="244856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A6C14F2-A508-4236-94A0-06B465A645C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34146" y="2185828"/>
            <a:ext cx="4382545" cy="476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5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142D5B7-2531-436E-BD0D-501216C18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32122"/>
            <a:ext cx="4358640" cy="19993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B0BD44C-907F-44C8-828F-C1CFE454F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6625"/>
            <a:ext cx="3728720" cy="17715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B76FE3-4C00-4285-AA22-CAC230F7B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00" y="1149838"/>
            <a:ext cx="2475926" cy="175208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2253902-7750-4DB9-B76E-0106A5413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8788" y="1149838"/>
            <a:ext cx="1980239" cy="17520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EAB71C8-6EB6-4DC8-AE8A-12CC0EF509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6289" y="1240889"/>
            <a:ext cx="2249026" cy="15230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CF76EE9-46FC-4E1C-BBAB-8BDBE489C9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8566" y="3429000"/>
            <a:ext cx="3411318" cy="29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87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7F806E-6AC2-4C79-AC03-1F6D4E32A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91" y="5205858"/>
            <a:ext cx="5375564" cy="16521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9E9578-F0D8-4EE3-B02F-F5AC91D25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647663" cy="343809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5353CD-0D65-405A-885F-C40936AAE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2168" y="277091"/>
            <a:ext cx="4783648" cy="2190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B3BC2B2-D2A2-4CC8-9A04-4764717AAC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3502" y="138545"/>
            <a:ext cx="2476686" cy="394854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B5EB9A6-91A5-4949-9340-375AFE0534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20188" y="277091"/>
            <a:ext cx="2801510" cy="15779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6087D3-6C3F-4292-B81B-08B0FD21F3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89637" y="0"/>
            <a:ext cx="3107747" cy="316529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D9510BA-F30F-479C-8819-E60E72D5A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296334" y="-100187"/>
            <a:ext cx="2830920" cy="33137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B70D82-23DF-49AD-8CF5-9D8E90E520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127254" y="0"/>
            <a:ext cx="3439021" cy="33137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3B4F63-5835-4D75-9109-86B3D08B626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5435" y="4087090"/>
            <a:ext cx="3416410" cy="33404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EE7923-D153-49DB-AEC3-7F4FE18341E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90892" y="4296047"/>
            <a:ext cx="5189292" cy="18196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5D119E6-3CBE-4DAB-9F9B-FE3B217522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380184" y="4107639"/>
            <a:ext cx="3673826" cy="282729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B057042-DD0A-4CC9-9B0A-D656760C42E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305300" y="4343649"/>
            <a:ext cx="4862902" cy="25912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8335813-11AC-4871-B43A-89596FCC30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419492" y="4125960"/>
            <a:ext cx="3091855" cy="334041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6CAB761-92D7-4156-9958-0802B65AFA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365435" y="8035635"/>
            <a:ext cx="3019737" cy="3436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20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4616FD-4D0A-41AF-995A-D801E6714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174" y="5463650"/>
            <a:ext cx="3462339" cy="14435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C5D2014-8B57-4F08-9017-BD20F65CA6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590926" cy="23930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2AA454-9A3E-4201-A386-317F85D4B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431" y="215194"/>
            <a:ext cx="2482814" cy="21778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D1C95BD-1065-4B6A-A1B4-05A3FCDB3C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6315" y="191057"/>
            <a:ext cx="1930083" cy="22019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DB5783-20A6-4C9D-829F-1CAE9858324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6398" y="167764"/>
            <a:ext cx="3294942" cy="227269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E259AE-021B-400A-B265-8EEB985637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587" y="2636960"/>
            <a:ext cx="2924667" cy="247998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122EEA-E696-4D64-A478-D61337F3B39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6918" y="2957514"/>
            <a:ext cx="3029840" cy="208597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051D392-A8D1-45AD-AB2D-4D5868DFF1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3062" y="2977574"/>
            <a:ext cx="2924667" cy="20458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449B5FB-B54C-4F6B-9BD6-D7D9888BFE2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54208" y="2907140"/>
            <a:ext cx="3294942" cy="21363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0141EEA-03CB-42C0-9CF9-731A7F0A68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26632" y="5360869"/>
            <a:ext cx="4328924" cy="86412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6CC1966-645A-4E1F-AFD2-47B079D9FE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77829" y="6252281"/>
            <a:ext cx="3924300" cy="7810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FA98289-611C-4285-A6A1-C279C6079CB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06398" y="5261895"/>
            <a:ext cx="4229100" cy="80962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AE384CB-2622-463B-97ED-DC489CFBEDC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0685" y="6185411"/>
            <a:ext cx="42005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38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17AAB3-7D6B-451A-AA83-E8DC9C71E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3122"/>
            <a:ext cx="5628640" cy="119487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01E0829-BD3A-47F1-B0AD-F8B4B1D31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383"/>
            <a:ext cx="3695700" cy="10628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C7B0F2-FF6E-4381-A9BA-B764EBE641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102992"/>
            <a:ext cx="2804918" cy="16062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CEA23D-2838-4F5F-BDD6-B28C57B23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84400"/>
            <a:ext cx="2577413" cy="233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84CCBD-A726-4775-BD92-F2BBBB59A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7646" y="2715691"/>
            <a:ext cx="1787521" cy="1854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6463FB-736C-435B-9D9B-2B2DE51F76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5400" y="2467075"/>
            <a:ext cx="2429536" cy="23520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BE1BA7-7EB1-4083-BCEB-26B22C712F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3314" y="2581095"/>
            <a:ext cx="3942080" cy="24227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3FFE0C-B7EB-4F25-AEAE-D38175CA8E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3437" y="5181048"/>
            <a:ext cx="2222997" cy="14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216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74C3074-F07D-4A6C-9E43-4305F3E54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8" y="4196616"/>
            <a:ext cx="5893407" cy="266138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AB766AE-A1E3-40B0-B356-1829AC5B7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454" y="1391462"/>
            <a:ext cx="2846513" cy="26546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88D2813-066E-4B90-949E-5F8C5E2367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073" y="1091666"/>
            <a:ext cx="2335929" cy="211743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089DA5-AB4A-4E09-BE96-35AB856EEA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3217" y="1183974"/>
            <a:ext cx="1975087" cy="2183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C459DDA-0A1E-4596-833A-599961CE1D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9010" y="3412832"/>
            <a:ext cx="4058723" cy="26266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8F3CC1D-541D-45AA-AC74-67F10F6D4C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6947" y="1049276"/>
            <a:ext cx="3261036" cy="2062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EEAA74-2173-4F3E-95D1-0807E2BEB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16094" y="3532619"/>
            <a:ext cx="2086826" cy="280657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FD17C55-1054-40AF-AC7D-3ADD8660DA9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98043" y="3512627"/>
            <a:ext cx="2919090" cy="280657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1B7805F-69ED-4618-A10F-184288C0E7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633933" y="3532619"/>
            <a:ext cx="1665149" cy="127964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176A61-DB9C-4A6F-8034-F159F89A8ED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17133" y="4812267"/>
            <a:ext cx="2565831" cy="175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19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AE5AA6E-B957-470B-9E3F-57340BC70C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37043"/>
            <a:ext cx="7609915" cy="20086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117F341-8DEC-41C4-8EF6-E43B38CC7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470" y="1161760"/>
            <a:ext cx="4067606" cy="36792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491FF06-F5C6-4EE6-930C-7653AFD1CF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1198" y="1116625"/>
            <a:ext cx="2665555" cy="30323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8191ED-9A97-4012-8856-F90C31727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0657" y="1170953"/>
            <a:ext cx="3020064" cy="283610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56EA5FF-0BFF-4BAD-BFA6-3A38099AB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12587" y="4149000"/>
            <a:ext cx="2042158" cy="24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8214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F0F053-DDC3-4E31-A8A0-3FDC5DBEA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7" y="3582135"/>
            <a:ext cx="3935780" cy="327586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7989671-E0AF-4040-B40B-10C0AE8CB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946" y="1268787"/>
            <a:ext cx="3792353" cy="47789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B1ACA8-FF1E-4BA2-8F4A-2F0138923B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227" y="468367"/>
            <a:ext cx="2000630" cy="14921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650972-05A0-4918-BE02-F0045BB7EC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97020" y="1337691"/>
            <a:ext cx="2238359" cy="18983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B6CBCAF-5374-4640-ACE2-EB8FC4533B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19143" y="2376378"/>
            <a:ext cx="2852808" cy="15677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85D6708-661D-40CF-9B97-6F15764411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79632" y="3391588"/>
            <a:ext cx="1774806" cy="159543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DCF7288-D1BD-405C-BDB7-C04F6AA682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81450" y="4334061"/>
            <a:ext cx="1572017" cy="191928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3EF17A7-B945-48A0-8975-25C7D590E3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41548" y="4987025"/>
            <a:ext cx="1565791" cy="123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55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B92DF3-BFF6-46BD-B760-BC606E1C3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89331"/>
            <a:ext cx="6840525" cy="181381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EE5DAA-BED9-49CD-97FC-16EBA94C8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339" y="1551667"/>
            <a:ext cx="3810000" cy="15174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D053F7-C9F7-4D67-8F82-A869E2608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7473" y="3689322"/>
            <a:ext cx="2749359" cy="295879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AA245F5-ADBB-41E5-B29B-6F0E093F2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0643" y="1245769"/>
            <a:ext cx="2666441" cy="21832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0DD6980-CB5B-4A06-8B5D-ECF6047095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6678" y="1193066"/>
            <a:ext cx="2771626" cy="223593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A0966E5-EBEF-48B2-8543-3F8A95D5A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2672" y="3608269"/>
            <a:ext cx="2852589" cy="1976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930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AFC69C1-C85F-4455-BB5D-697EBA8279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194"/>
          <a:stretch/>
        </p:blipFill>
        <p:spPr>
          <a:xfrm>
            <a:off x="97220" y="4806103"/>
            <a:ext cx="4505337" cy="20518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31502FC-3ABD-4C1F-9807-48E34FD2A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207" y="938985"/>
            <a:ext cx="3385309" cy="326983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C50B000-2E4F-452A-A55E-3D91AAD45D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9287" y="1305109"/>
            <a:ext cx="2951766" cy="241356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926EB95-D317-4998-805E-597688ED8C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286" y="3745026"/>
            <a:ext cx="3986913" cy="265262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032AC1D-FDD3-410E-BD4F-CD992E602B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57622" y="892685"/>
            <a:ext cx="2599721" cy="313874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9BE88A6-ED9C-4AE1-ABEA-BFEE7EC6CDA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561" y="1259974"/>
            <a:ext cx="2801277" cy="255746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A97AC66-6534-4FE7-9701-8F33B55D32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967055" y="866517"/>
            <a:ext cx="2482112" cy="255746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315916D-0315-451D-A1CD-5E6D4FB144B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0334" y="3931636"/>
            <a:ext cx="3558641" cy="288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63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4CD7C2-B331-46E4-86B6-D03D4231C4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3949" y="3839931"/>
            <a:ext cx="5390833" cy="29793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324B8C-9525-4F7A-AC68-46A93F07F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595" y="1143316"/>
            <a:ext cx="2526768" cy="220704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74F36F3-B9B6-41E5-892B-35AD0919B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6525" y="1147231"/>
            <a:ext cx="5860974" cy="199386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A334167-D487-4E92-9014-B03306F96D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29803" y="3487390"/>
            <a:ext cx="2051324" cy="288186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D2481A6-BBBA-4BD6-97D9-138060756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40699" y="1075922"/>
            <a:ext cx="2407007" cy="251485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EA0A0DD-F23A-4BF8-9ECB-ECD041FB3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88202" y="3614216"/>
            <a:ext cx="3219664" cy="1061259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3234DAE-F40F-482C-97DC-1A9A3DED37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9391" y="5036081"/>
            <a:ext cx="3488475" cy="158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626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868207" y="1161760"/>
            <a:ext cx="10774064" cy="5209543"/>
          </a:xfrm>
          <a:prstGeom prst="rect">
            <a:avLst/>
          </a:prstGeom>
          <a:noFill/>
          <a:ln>
            <a:solidFill>
              <a:srgbClr val="003F8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AutoShape 13" descr="USC - Viterbi School of Engineering - Viterbi Faculty Directory"/>
          <p:cNvSpPr>
            <a:spLocks noChangeAspect="1" noChangeArrowheads="1"/>
          </p:cNvSpPr>
          <p:nvPr/>
        </p:nvSpPr>
        <p:spPr bwMode="auto">
          <a:xfrm>
            <a:off x="5938033" y="3831841"/>
            <a:ext cx="220028" cy="19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35005" tIns="67502" rIns="135005" bIns="67502" numCol="1" anchor="t" anchorCtr="0" compatLnSpc="1"/>
          <a:lstStyle/>
          <a:p>
            <a:endParaRPr lang="zh-CN" altLang="en-US" sz="2660"/>
          </a:p>
        </p:txBody>
      </p:sp>
      <p:sp>
        <p:nvSpPr>
          <p:cNvPr id="11" name="标题 1"/>
          <p:cNvSpPr txBox="1"/>
          <p:nvPr/>
        </p:nvSpPr>
        <p:spPr>
          <a:xfrm>
            <a:off x="852949" y="400859"/>
            <a:ext cx="9087464" cy="7157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dirty="0"/>
              <a:t>Related-work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06605F4E-467F-4877-9D3A-7C45C987B956}"/>
              </a:ext>
            </a:extLst>
          </p:cNvPr>
          <p:cNvSpPr txBox="1">
            <a:spLocks/>
          </p:cNvSpPr>
          <p:nvPr/>
        </p:nvSpPr>
        <p:spPr>
          <a:xfrm>
            <a:off x="868208" y="1170953"/>
            <a:ext cx="4166130" cy="5286188"/>
          </a:xfrm>
          <a:prstGeom prst="rect">
            <a:avLst/>
          </a:prstGeom>
        </p:spPr>
        <p:txBody>
          <a:bodyPr vert="horz" lIns="135005" tIns="67502" rIns="135005" bIns="67502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10000"/>
              </a:lnSpc>
              <a:spcBef>
                <a:spcPct val="0"/>
              </a:spcBef>
              <a:buNone/>
            </a:pPr>
            <a:endParaRPr kumimoji="1" lang="en-US" altLang="zh-CN" sz="14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2C34A9-E55E-46DB-9FC1-4C10F26A8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1753" y="1170953"/>
            <a:ext cx="9272587" cy="505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646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WNkZGJlYjJlMWJlNDhhOWE2ODRiYTNkYmQ5NTA3ND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tailEnd type="triangle"/>
        </a:ln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MyPPT Template</Template>
  <TotalTime>18526</TotalTime>
  <Words>281</Words>
  <Application>Microsoft Office PowerPoint</Application>
  <PresentationFormat>宽屏</PresentationFormat>
  <Paragraphs>63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DengXian</vt:lpstr>
      <vt:lpstr>方正粗雅宋简体</vt:lpstr>
      <vt:lpstr>方正准雅宋简体</vt:lpstr>
      <vt:lpstr>微软雅黑</vt:lpstr>
      <vt:lpstr>微软雅黑</vt:lpstr>
      <vt:lpstr>Arial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Proposal</dc:title>
  <dc:creator>Qi Yu</dc:creator>
  <cp:lastModifiedBy>Liz</cp:lastModifiedBy>
  <cp:revision>1363</cp:revision>
  <cp:lastPrinted>2019-10-26T05:01:00Z</cp:lastPrinted>
  <dcterms:created xsi:type="dcterms:W3CDTF">2020-06-19T06:02:00Z</dcterms:created>
  <dcterms:modified xsi:type="dcterms:W3CDTF">2024-11-27T13:19:32Z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1CD067CCEBBA4185BBF7A576BEC38D96_13</vt:lpwstr>
  </property>
  <property fmtid="{D5CDD505-2E9C-101B-9397-08002B2CF9AE}" pid="3" name="KSOProductBuildVer">
    <vt:lpwstr>2052-12.1.0.16729</vt:lpwstr>
  </property>
</Properties>
</file>